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E36F8-5EBE-4335-ACEF-6556768F2125}" type="datetimeFigureOut">
              <a:rPr lang="it-IT" smtClean="0"/>
              <a:pPr/>
              <a:t>21/01/2020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C0FCA-D413-4E6E-A578-8A4EF3778AC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E36F8-5EBE-4335-ACEF-6556768F2125}" type="datetimeFigureOut">
              <a:rPr lang="it-IT" smtClean="0"/>
              <a:pPr/>
              <a:t>21/01/2020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C0FCA-D413-4E6E-A578-8A4EF3778AC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E36F8-5EBE-4335-ACEF-6556768F2125}" type="datetimeFigureOut">
              <a:rPr lang="it-IT" smtClean="0"/>
              <a:pPr/>
              <a:t>21/01/2020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C0FCA-D413-4E6E-A578-8A4EF3778AC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E36F8-5EBE-4335-ACEF-6556768F2125}" type="datetimeFigureOut">
              <a:rPr lang="it-IT" smtClean="0"/>
              <a:pPr/>
              <a:t>21/01/2020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C0FCA-D413-4E6E-A578-8A4EF3778AC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E36F8-5EBE-4335-ACEF-6556768F2125}" type="datetimeFigureOut">
              <a:rPr lang="it-IT" smtClean="0"/>
              <a:pPr/>
              <a:t>21/01/2020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C0FCA-D413-4E6E-A578-8A4EF3778AC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E36F8-5EBE-4335-ACEF-6556768F2125}" type="datetimeFigureOut">
              <a:rPr lang="it-IT" smtClean="0"/>
              <a:pPr/>
              <a:t>21/01/2020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C0FCA-D413-4E6E-A578-8A4EF3778AC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E36F8-5EBE-4335-ACEF-6556768F2125}" type="datetimeFigureOut">
              <a:rPr lang="it-IT" smtClean="0"/>
              <a:pPr/>
              <a:t>21/01/2020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C0FCA-D413-4E6E-A578-8A4EF3778AC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E36F8-5EBE-4335-ACEF-6556768F2125}" type="datetimeFigureOut">
              <a:rPr lang="it-IT" smtClean="0"/>
              <a:pPr/>
              <a:t>21/01/2020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C0FCA-D413-4E6E-A578-8A4EF3778AC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E36F8-5EBE-4335-ACEF-6556768F2125}" type="datetimeFigureOut">
              <a:rPr lang="it-IT" smtClean="0"/>
              <a:pPr/>
              <a:t>21/01/2020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C0FCA-D413-4E6E-A578-8A4EF3778AC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E36F8-5EBE-4335-ACEF-6556768F2125}" type="datetimeFigureOut">
              <a:rPr lang="it-IT" smtClean="0"/>
              <a:pPr/>
              <a:t>21/01/2020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C0FCA-D413-4E6E-A578-8A4EF3778AC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0E36F8-5EBE-4335-ACEF-6556768F2125}" type="datetimeFigureOut">
              <a:rPr lang="it-IT" smtClean="0"/>
              <a:pPr/>
              <a:t>21/01/2020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C0FCA-D413-4E6E-A578-8A4EF3778AC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00E36F8-5EBE-4335-ACEF-6556768F2125}" type="datetimeFigureOut">
              <a:rPr lang="it-IT" smtClean="0"/>
              <a:pPr/>
              <a:t>21/01/2020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F5C0FCA-D413-4E6E-A578-8A4EF3778AC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GENOCIDIO ARMENO</a:t>
            </a:r>
            <a:endParaRPr lang="it-IT" dirty="0"/>
          </a:p>
        </p:txBody>
      </p:sp>
      <p:pic>
        <p:nvPicPr>
          <p:cNvPr id="4" name="Immagine 3" descr="mappaarmeniaquestionearmena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14546" y="1928802"/>
            <a:ext cx="5786478" cy="35004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L’origine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/>
              <a:t>1876</a:t>
            </a:r>
            <a:r>
              <a:rPr lang="it-IT" dirty="0" smtClean="0"/>
              <a:t>,  sale al sultanato ottomano Abdul Hamid II, detto anche Sultano rosso o sanguinario. 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Impero in piena </a:t>
            </a:r>
            <a:r>
              <a:rPr lang="it-IT" b="1" dirty="0" smtClean="0"/>
              <a:t>decadenza</a:t>
            </a:r>
            <a:r>
              <a:rPr lang="it-IT" dirty="0" smtClean="0"/>
              <a:t>: non poche popolazioni a lui sottomesse (Greci, Bulgari, Rumeni, Serbi) cominciano volere l’indipendenza. 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Tra esse, gli </a:t>
            </a:r>
            <a:r>
              <a:rPr lang="it-IT" b="1" dirty="0" smtClean="0">
                <a:solidFill>
                  <a:srgbClr val="FF0000"/>
                </a:solidFill>
              </a:rPr>
              <a:t>ARMENI</a:t>
            </a:r>
            <a:r>
              <a:rPr lang="it-IT" dirty="0" smtClean="0"/>
              <a:t> (territorio diviso tra Impero russo e Impero ottomano)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/>
          <a:lstStyle/>
          <a:p>
            <a:r>
              <a:rPr lang="it-IT" sz="2800" dirty="0" smtClean="0"/>
              <a:t>Già nel 1894 cominciano </a:t>
            </a:r>
            <a:r>
              <a:rPr lang="it-IT" sz="2800" b="1" dirty="0" smtClean="0"/>
              <a:t>azioni militari </a:t>
            </a:r>
            <a:r>
              <a:rPr lang="it-IT" sz="2800" dirty="0" smtClean="0"/>
              <a:t>contro la popolazione armena. </a:t>
            </a:r>
          </a:p>
          <a:p>
            <a:r>
              <a:rPr lang="it-IT" sz="2800" dirty="0" smtClean="0"/>
              <a:t>Il “Sultano sanguinario” incoraggia l’eliminazione totale di questa </a:t>
            </a:r>
            <a:r>
              <a:rPr lang="it-IT" sz="2800" dirty="0" err="1" smtClean="0"/>
              <a:t>minoranza…</a:t>
            </a:r>
            <a:endParaRPr lang="it-IT" sz="2800" dirty="0" smtClean="0"/>
          </a:p>
          <a:p>
            <a:pPr lvl="1"/>
            <a:r>
              <a:rPr lang="it-IT" dirty="0" smtClean="0"/>
              <a:t> colta, </a:t>
            </a:r>
            <a:r>
              <a:rPr lang="it-IT" dirty="0" err="1" smtClean="0"/>
              <a:t>ricca…</a:t>
            </a:r>
            <a:endParaRPr lang="it-IT" dirty="0" smtClean="0"/>
          </a:p>
          <a:p>
            <a:pPr lvl="1"/>
            <a:r>
              <a:rPr lang="it-IT" dirty="0" err="1" smtClean="0"/>
              <a:t>cristiana…</a:t>
            </a:r>
            <a:endParaRPr lang="it-IT" dirty="0" smtClean="0"/>
          </a:p>
          <a:p>
            <a:pPr lvl="1"/>
            <a:r>
              <a:rPr lang="it-IT" dirty="0" smtClean="0"/>
              <a:t>nemica (considerati infiltrati dei russi)</a:t>
            </a:r>
            <a:endParaRPr lang="it-IT" dirty="0"/>
          </a:p>
        </p:txBody>
      </p:sp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 b="26838"/>
          <a:stretch>
            <a:fillRect/>
          </a:stretch>
        </p:blipFill>
        <p:spPr bwMode="auto">
          <a:xfrm>
            <a:off x="2143108" y="4357694"/>
            <a:ext cx="5524495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Giovani Turchi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Nel 1909 salgono al potere i “</a:t>
            </a:r>
            <a:r>
              <a:rPr lang="it-IT" b="1" dirty="0" smtClean="0"/>
              <a:t>Giovani Turchi</a:t>
            </a:r>
            <a:r>
              <a:rPr lang="it-IT" dirty="0" smtClean="0"/>
              <a:t>”, promettendo una “Nuova Turchia”, uguaglianza e fraternità; essi però ben presto si mostrano per quello che sono, ossia profondamente </a:t>
            </a:r>
            <a:r>
              <a:rPr lang="it-IT" b="1" dirty="0" smtClean="0"/>
              <a:t>nazionalisti</a:t>
            </a:r>
            <a:r>
              <a:rPr lang="it-IT" dirty="0" smtClean="0"/>
              <a:t>: continua così, e si radicalizza, la persecuzione contro gli </a:t>
            </a:r>
            <a:r>
              <a:rPr lang="it-IT" dirty="0" err="1" smtClean="0"/>
              <a:t>armeni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genocidio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L’Impero ottomano entra in guerra e, nel 1915, inizia il genocidio armeno</a:t>
            </a:r>
            <a:r>
              <a:rPr lang="it-IT" dirty="0" smtClean="0"/>
              <a:t>.</a:t>
            </a:r>
          </a:p>
          <a:p>
            <a:r>
              <a:rPr lang="it-IT" dirty="0" smtClean="0"/>
              <a:t>Prime sconfitte contro i russi.</a:t>
            </a:r>
          </a:p>
          <a:p>
            <a:r>
              <a:rPr lang="it-IT" dirty="0" smtClean="0"/>
              <a:t> </a:t>
            </a:r>
            <a:r>
              <a:rPr lang="it-IT" dirty="0" smtClean="0"/>
              <a:t>A scatenare la violenza è la decisione di alcuni </a:t>
            </a:r>
            <a:r>
              <a:rPr lang="it-IT" dirty="0" err="1" smtClean="0"/>
              <a:t>armeni</a:t>
            </a:r>
            <a:r>
              <a:rPr lang="it-IT" dirty="0" smtClean="0"/>
              <a:t> di arruolarsi nell’esercito russo; si parla di “complotto armeno”. </a:t>
            </a:r>
          </a:p>
          <a:p>
            <a:r>
              <a:rPr lang="it-IT" dirty="0" smtClean="0"/>
              <a:t>I </a:t>
            </a:r>
            <a:r>
              <a:rPr lang="it-IT" dirty="0" smtClean="0"/>
              <a:t>turchi comincino a fucilare i soldati </a:t>
            </a:r>
            <a:r>
              <a:rPr lang="it-IT" dirty="0" err="1" smtClean="0"/>
              <a:t>armeni</a:t>
            </a:r>
            <a:r>
              <a:rPr lang="it-IT" dirty="0" smtClean="0"/>
              <a:t> del proprio esercito. </a:t>
            </a:r>
          </a:p>
          <a:p>
            <a:r>
              <a:rPr lang="it-IT" dirty="0" smtClean="0"/>
              <a:t>Vengono emanate leggi speciali; iniziano deportazioni di donne e bambini nel deserto siriano (dove molti muoiono), massacri. </a:t>
            </a:r>
          </a:p>
          <a:p>
            <a:r>
              <a:rPr lang="it-IT" dirty="0" smtClean="0"/>
              <a:t>Alla fine i morti furono superiori al milione di persone (circa la metà degli </a:t>
            </a:r>
            <a:r>
              <a:rPr lang="it-IT" dirty="0" err="1" smtClean="0"/>
              <a:t>armeni</a:t>
            </a:r>
            <a:r>
              <a:rPr lang="it-IT" dirty="0" smtClean="0"/>
              <a:t>).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processo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La notizia del genocidio comincia a diffondersi. Gli Stati Uniti inviano aiuti; l’Inghilterra preme perché si arrivi a un </a:t>
            </a:r>
            <a:r>
              <a:rPr lang="it-IT" b="1" dirty="0" smtClean="0"/>
              <a:t>processo</a:t>
            </a:r>
            <a:r>
              <a:rPr lang="it-IT" dirty="0" smtClean="0"/>
              <a:t>. </a:t>
            </a:r>
          </a:p>
          <a:p>
            <a:r>
              <a:rPr lang="it-IT" dirty="0" smtClean="0"/>
              <a:t>Furono comminate quattro condanne a morte e altre due a pene detentive. </a:t>
            </a:r>
          </a:p>
          <a:p>
            <a:r>
              <a:rPr lang="it-IT" dirty="0" smtClean="0"/>
              <a:t>Ciò nonostante il governo turco di </a:t>
            </a:r>
            <a:r>
              <a:rPr lang="it-IT" dirty="0" err="1" smtClean="0"/>
              <a:t>Ataturk</a:t>
            </a:r>
            <a:r>
              <a:rPr lang="it-IT" dirty="0" smtClean="0"/>
              <a:t> (1923) del dopoguerra </a:t>
            </a:r>
            <a:r>
              <a:rPr lang="it-IT" b="1" dirty="0" smtClean="0"/>
              <a:t>negherà</a:t>
            </a:r>
            <a:r>
              <a:rPr lang="it-IT" dirty="0" smtClean="0"/>
              <a:t> l’importanza e la portata degli eventi; oggi, sono moltissimi i turchi che negano ancora quanto accaduto. 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Oggi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Nel dopoguerra venne fondata una Repubblica armena (1918), poi assorbita nello Stato russo (1920), fino all’indipendenza del </a:t>
            </a:r>
            <a:r>
              <a:rPr lang="it-IT" b="1" dirty="0" smtClean="0"/>
              <a:t>1990</a:t>
            </a:r>
            <a:r>
              <a:rPr lang="it-IT" dirty="0" smtClean="0"/>
              <a:t> (con la disgregazione dell’URSS).</a:t>
            </a:r>
            <a:endParaRPr lang="it-IT" dirty="0"/>
          </a:p>
        </p:txBody>
      </p:sp>
      <p:pic>
        <p:nvPicPr>
          <p:cNvPr id="17410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4214818"/>
            <a:ext cx="3513417" cy="20002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</TotalTime>
  <Words>341</Words>
  <Application>Microsoft Office PowerPoint</Application>
  <PresentationFormat>Presentazione su schermo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Solstizio</vt:lpstr>
      <vt:lpstr>GENOCIDIO ARMENO</vt:lpstr>
      <vt:lpstr>L’origine</vt:lpstr>
      <vt:lpstr>Diapositiva 3</vt:lpstr>
      <vt:lpstr>Giovani Turchi</vt:lpstr>
      <vt:lpstr>Il genocidio</vt:lpstr>
      <vt:lpstr>Il processo</vt:lpstr>
      <vt:lpstr>Oggi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GENOCIDI</dc:title>
  <dc:creator>simone.dell@libero.it</dc:creator>
  <cp:lastModifiedBy>Simone</cp:lastModifiedBy>
  <cp:revision>7</cp:revision>
  <dcterms:created xsi:type="dcterms:W3CDTF">2020-01-15T19:11:36Z</dcterms:created>
  <dcterms:modified xsi:type="dcterms:W3CDTF">2020-01-21T15:46:27Z</dcterms:modified>
</cp:coreProperties>
</file>